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6" r:id="rId3"/>
    <p:sldId id="258" r:id="rId4"/>
    <p:sldId id="259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5" d="100"/>
          <a:sy n="45" d="100"/>
        </p:scale>
        <p:origin x="-123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07.02.2022</a:t>
            </a:fld>
            <a:endParaRPr lang="ru-RU" dirty="0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07.02.2022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07.02.2022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07.02.2022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dirty="0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07.02.2022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2030" y="1484784"/>
            <a:ext cx="8398442" cy="4248472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Итоги </a:t>
            </a:r>
            <a:r>
              <a:rPr lang="ru-RU" sz="3200" dirty="0" smtClean="0"/>
              <a:t>проведения 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>областной </a:t>
            </a:r>
            <a:r>
              <a:rPr lang="ru-RU" sz="3200" dirty="0" smtClean="0"/>
              <a:t>недели </a:t>
            </a:r>
            <a:br>
              <a:rPr lang="ru-RU" sz="3200" dirty="0" smtClean="0"/>
            </a:br>
            <a:r>
              <a:rPr lang="ru-RU" sz="3200" dirty="0" smtClean="0"/>
              <a:t>по профилактике школьного </a:t>
            </a:r>
            <a:r>
              <a:rPr lang="ru-RU" sz="3200" dirty="0" err="1" smtClean="0"/>
              <a:t>буллинга</a:t>
            </a:r>
            <a:r>
              <a:rPr lang="ru-RU" sz="3200" dirty="0" smtClean="0"/>
              <a:t> в подростковой среде</a:t>
            </a:r>
            <a:br>
              <a:rPr lang="ru-RU" sz="3200" dirty="0" smtClean="0"/>
            </a:br>
            <a:r>
              <a:rPr lang="ru-RU" sz="3200" dirty="0" smtClean="0"/>
              <a:t>«Дружить ЗДОРОВО!»</a:t>
            </a:r>
            <a:br>
              <a:rPr lang="ru-RU" sz="3200" dirty="0" smtClean="0"/>
            </a:br>
            <a:r>
              <a:rPr lang="ru-RU" sz="3200" dirty="0">
                <a:effectLst/>
              </a:rPr>
              <a:t/>
            </a:r>
            <a:br>
              <a:rPr lang="ru-RU" sz="3200" dirty="0">
                <a:effectLst/>
              </a:rPr>
            </a:b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32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4653136"/>
            <a:ext cx="6400800" cy="431162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ГОКУ «Школа – интернат № 8 г. Иркутска»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dirty="0" smtClean="0"/>
              <a:t>тренинг 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>«</a:t>
            </a:r>
            <a:r>
              <a:rPr lang="ru-RU" sz="3600" dirty="0" smtClean="0"/>
              <a:t>Ребята, давайте жить дружно!»</a:t>
            </a:r>
            <a:r>
              <a:rPr lang="ru-RU" sz="3600" dirty="0" smtClean="0"/>
              <a:t> </a:t>
            </a:r>
            <a:endParaRPr lang="ru-RU" sz="3300" dirty="0"/>
          </a:p>
        </p:txBody>
      </p:sp>
      <p:pic>
        <p:nvPicPr>
          <p:cNvPr id="6" name="Содержимое 5" descr="image-07-02-22-12-09.jpe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2102802"/>
            <a:ext cx="8229600" cy="370332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классный час 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>«</a:t>
            </a:r>
            <a:r>
              <a:rPr lang="ru-RU" sz="3200" dirty="0" smtClean="0"/>
              <a:t>Хочу дружить»</a:t>
            </a:r>
            <a:endParaRPr lang="ru-RU" sz="3200" dirty="0"/>
          </a:p>
        </p:txBody>
      </p:sp>
      <p:pic>
        <p:nvPicPr>
          <p:cNvPr id="8" name="Содержимое 7" descr="image-07-02-22-12-14.jpe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r="7508"/>
          <a:stretch>
            <a:fillRect/>
          </a:stretch>
        </p:blipFill>
        <p:spPr>
          <a:xfrm>
            <a:off x="1432983" y="1600200"/>
            <a:ext cx="6019337" cy="47085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98178"/>
          </a:xfrm>
        </p:spPr>
        <p:txBody>
          <a:bodyPr>
            <a:noAutofit/>
          </a:bodyPr>
          <a:lstStyle/>
          <a:p>
            <a:r>
              <a:rPr lang="ru-RU" sz="3200" dirty="0" smtClean="0"/>
              <a:t>листовки </a:t>
            </a:r>
            <a:r>
              <a:rPr lang="ru-RU" sz="3200" dirty="0" smtClean="0"/>
              <a:t>по профилактике </a:t>
            </a:r>
            <a:r>
              <a:rPr lang="ru-RU" sz="3200" dirty="0" err="1" smtClean="0"/>
              <a:t>буллинга</a:t>
            </a:r>
            <a:r>
              <a:rPr lang="ru-RU" sz="3200" dirty="0" smtClean="0"/>
              <a:t> в образовательной организации</a:t>
            </a:r>
            <a:endParaRPr lang="ru-RU" sz="3000" dirty="0"/>
          </a:p>
        </p:txBody>
      </p:sp>
      <p:pic>
        <p:nvPicPr>
          <p:cNvPr id="6" name="Содержимое 5" descr="image-07-02-22-12-09-1.jpe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t="11313" b="24456"/>
          <a:stretch>
            <a:fillRect/>
          </a:stretch>
        </p:blipFill>
        <p:spPr>
          <a:xfrm>
            <a:off x="827584" y="2204864"/>
            <a:ext cx="3089969" cy="3528392"/>
          </a:xfrm>
        </p:spPr>
      </p:pic>
      <p:pic>
        <p:nvPicPr>
          <p:cNvPr id="7" name="Рисунок 6" descr="image-07-02-22-12-09-2.jpeg"/>
          <p:cNvPicPr>
            <a:picLocks noChangeAspect="1"/>
          </p:cNvPicPr>
          <p:nvPr/>
        </p:nvPicPr>
        <p:blipFill>
          <a:blip r:embed="rId3" cstate="print"/>
          <a:srcRect t="21650" b="24800"/>
          <a:stretch>
            <a:fillRect/>
          </a:stretch>
        </p:blipFill>
        <p:spPr>
          <a:xfrm>
            <a:off x="4355976" y="2348880"/>
            <a:ext cx="4392488" cy="313619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422</TotalTime>
  <Words>23</Words>
  <Application>Microsoft Office PowerPoint</Application>
  <PresentationFormat>Экран (4:3)</PresentationFormat>
  <Paragraphs>5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Апекс</vt:lpstr>
      <vt:lpstr>Итоги проведения  областной недели  по профилактике школьного буллинга в подростковой среде «Дружить ЗДОРОВО!»   </vt:lpstr>
      <vt:lpstr>тренинг  «Ребята, давайте жить дружно!» </vt:lpstr>
      <vt:lpstr>классный час  «Хочу дружить»</vt:lpstr>
      <vt:lpstr>листовки по профилактике буллинга в образовательной организации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Результат проведённой Недели по профилактике употребления табачных изделий  «Мы за чистые лёгкие»</dc:title>
  <dc:creator>Anna</dc:creator>
  <cp:lastModifiedBy>1</cp:lastModifiedBy>
  <cp:revision>50</cp:revision>
  <dcterms:created xsi:type="dcterms:W3CDTF">2019-11-28T07:59:36Z</dcterms:created>
  <dcterms:modified xsi:type="dcterms:W3CDTF">2022-02-06T16:29:16Z</dcterms:modified>
</cp:coreProperties>
</file>