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docProps/core.xml" ContentType="application/vnd.openxmlformats-package.core-properties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 type="screen4x3"/>
  <p:notesSz cx="9144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presProps" Target="presProps.xml" /><Relationship Id="rId9" Type="http://schemas.openxmlformats.org/officeDocument/2006/relationships/tableStyles" Target="tableStyles.xml" /><Relationship Id="rId10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title" userDrawn="1">
  <p:cSld name="Титульный слайд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 hidden="0"/>
          <p:cNvSpPr/>
          <p:nvPr isPhoto="0" userDrawn="0"/>
        </p:nvSpPr>
        <p:spPr bwMode="auto"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rotWithShape="0" algn="tl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Скругленный прямоугольник 9" hidden="0"/>
          <p:cNvSpPr/>
          <p:nvPr isPhoto="0" userDrawn="0"/>
        </p:nvSpPr>
        <p:spPr bwMode="auto"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/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Заголовок 4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0" name="Подзаголовок 19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9" name="Дата 18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0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502920" y="4983480"/>
            <a:ext cx="8183880" cy="105156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502920" y="530352"/>
            <a:ext cx="8183880" cy="4187952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secHead" userDrawn="1">
  <p:cSld name="Заголовок раздел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 hidden="0"/>
          <p:cNvSpPr/>
          <p:nvPr isPhoto="0" userDrawn="0"/>
        </p:nvSpPr>
        <p:spPr bwMode="auto"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rotWithShape="0" algn="tl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Скругленный прямоугольник 10" hidden="0"/>
          <p:cNvSpPr/>
          <p:nvPr isPhoto="0" userDrawn="0"/>
        </p:nvSpPr>
        <p:spPr bwMode="auto"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/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>
                <a:solidFill>
                  <a:schemeClr val="bg2">
                    <a:shade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514351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Текст 3" hidden="0"/>
          <p:cNvSpPr>
            <a:spLocks noGrp="1"/>
          </p:cNvSpPr>
          <p:nvPr isPhoto="0" userDrawn="0">
            <p:ph type="body" sz="half" idx="3" hasCustomPrompt="0"/>
          </p:nvPr>
        </p:nvSpPr>
        <p:spPr bwMode="auto">
          <a:xfrm>
            <a:off x="4652168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Содержимое 4" hidden="0"/>
          <p:cNvSpPr>
            <a:spLocks noGrp="1"/>
          </p:cNvSpPr>
          <p:nvPr isPhoto="0" userDrawn="0">
            <p:ph sz="quarter" idx="2" hasCustomPrompt="0"/>
          </p:nvPr>
        </p:nvSpPr>
        <p:spPr bwMode="auto"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5" hidden="0"/>
          <p:cNvSpPr>
            <a:spLocks noGrp="1"/>
          </p:cNvSpPr>
          <p:nvPr isPhoto="0" userDrawn="0">
            <p:ph sz="quarter" idx="4" hasCustomPrompt="0"/>
          </p:nvPr>
        </p:nvSpPr>
        <p:spPr bwMode="auto">
          <a:xfrm>
            <a:off x="4652168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blank" userDrawn="1">
  <p:cSld name="Пустой слайд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 hidden="0"/>
          <p:cNvSpPr/>
          <p:nvPr isPhoto="0" userDrawn="0"/>
        </p:nvSpPr>
        <p:spPr bwMode="auto"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rotWithShape="0" algn="tl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Дата 1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 hidden="0"/>
          <p:cNvSpPr>
            <a:spLocks noGrp="1"/>
          </p:cNvSpPr>
          <p:nvPr isPhoto="0" userDrawn="0">
            <p:ph type="body" idx="2" hasCustomPrompt="0"/>
          </p:nvPr>
        </p:nvSpPr>
        <p:spPr bwMode="auto"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picTx" userDrawn="1">
  <p:cSld name="Рисунок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 hidden="0"/>
          <p:cNvSpPr/>
          <p:nvPr isPhoto="0" userDrawn="0"/>
        </p:nvSpPr>
        <p:spPr bwMode="auto"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rotWithShape="0" algn="tl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Прямоугольник с одним скругленным углом 10" hidden="0"/>
          <p:cNvSpPr/>
          <p:nvPr isPhoto="0" userDrawn="0"/>
        </p:nvSpPr>
        <p:spPr bwMode="auto"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Текст 3" hidden="0"/>
          <p:cNvSpPr>
            <a:spLocks noGrp="1"/>
          </p:cNvSpPr>
          <p:nvPr isPhoto="0" userDrawn="0">
            <p:ph type="body" sz="half" idx="2" hasCustomPrompt="0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/>
            </a:fld>
            <a:endParaRPr lang="ru-RU"/>
          </a:p>
        </p:txBody>
      </p:sp>
      <p:sp>
        <p:nvSpPr>
          <p:cNvPr id="3" name="Рисунок 2" hidden="0"/>
          <p:cNvSpPr>
            <a:spLocks noGrp="1"/>
          </p:cNvSpPr>
          <p:nvPr isPhoto="0" userDrawn="0">
            <p:ph type="pic" idx="1" hasCustomPrompt="0"/>
          </p:nvPr>
        </p:nvSpPr>
        <p:spPr bwMode="auto"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502920" y="4983480"/>
            <a:ext cx="8183880" cy="105156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>
          <a:xfrm>
            <a:off x="502920" y="530352"/>
            <a:ext cx="8183880" cy="4187952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 hidden="0"/>
          <p:cNvSpPr>
            <a:spLocks noGrp="1"/>
          </p:cNvSpPr>
          <p:nvPr isPhoto="0" userDrawn="0">
            <p:ph type="title" orient="vert" hasCustomPrompt="0"/>
          </p:nvPr>
        </p:nvSpPr>
        <p:spPr bwMode="auto">
          <a:xfrm>
            <a:off x="6629400" y="533404"/>
            <a:ext cx="1981200" cy="525779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>
          <a:xfrm>
            <a:off x="533400" y="533402"/>
            <a:ext cx="5943600" cy="5257801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2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 hidden="0"/>
          <p:cNvSpPr/>
          <p:nvPr isPhoto="0" userDrawn="0"/>
        </p:nvSpPr>
        <p:spPr bwMode="auto"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rotWithShape="0" algn="tl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Скругленный прямоугольник 8" hidden="0"/>
          <p:cNvSpPr/>
          <p:nvPr isPhoto="0" userDrawn="0"/>
        </p:nvSpPr>
        <p:spPr bwMode="auto"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/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Заголовок 12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Текст 3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25" name="Дата 24" hidden="0"/>
          <p:cNvSpPr>
            <a:spLocks noGrp="1"/>
          </p:cNvSpPr>
          <p:nvPr isPhoto="0" userDrawn="0">
            <p:ph type="dt" sz="half" idx="2" hasCustomPrompt="0"/>
          </p:nvPr>
        </p:nvSpPr>
        <p:spPr bwMode="auto"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>
              <a:defRPr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5B106E36-FD25-4E2D-B0AA-010F637433A0}" type="datetimeFigureOut">
              <a:rPr lang="ru-RU"/>
              <a:t/>
            </a:fld>
            <a:endParaRPr lang="ru-RU"/>
          </a:p>
        </p:txBody>
      </p:sp>
      <p:sp>
        <p:nvSpPr>
          <p:cNvPr id="18" name="Нижний колонтитул 17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>
              <a:defRPr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 hidden="0"/>
          <p:cNvSpPr>
            <a:spLocks noGrp="1"/>
          </p:cNvSpPr>
          <p:nvPr isPhoto="0" userDrawn="0">
            <p:ph type="sldNum" sz="quarter" idx="4" hasCustomPrompt="0"/>
          </p:nvPr>
        </p:nvSpPr>
        <p:spPr bwMode="auto"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>
              <a:defRPr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725C68B6-61C2-468F-89AB-4B9F7531AA68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buNone/>
        <a:defRPr sz="3600" b="1">
          <a:solidFill>
            <a:schemeClr val="accent1">
              <a:tint val="88000"/>
              <a:satMod val="150000"/>
            </a:schemeClr>
          </a:solidFill>
          <a:latin typeface="+mj-lt"/>
          <a:ea typeface="+mj-ea"/>
          <a:cs typeface="+mj-cs"/>
        </a:defRPr>
      </a:lvl1pPr>
    </p:titleStyle>
    <p:bodyStyle>
      <a:lvl1pPr marL="265176" indent="-265176" algn="l">
        <a:spcBef>
          <a:spcPts val="250"/>
        </a:spcBef>
        <a:buClr>
          <a:schemeClr val="accent1"/>
        </a:buClr>
        <a:buSzPct val="80000"/>
        <a:buFont typeface="Wingdings 2"/>
        <a:buChar char="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01168" algn="l">
        <a:spcBef>
          <a:spcPts val="250"/>
        </a:spcBef>
        <a:buClr>
          <a:schemeClr val="accent1"/>
        </a:buClr>
        <a:buSzPct val="100000"/>
        <a:buFont typeface="Verdana"/>
        <a:buChar char="◦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sz="2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sz="19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sz="170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sz="15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sz="150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9.png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 hidden="0"/>
          <p:cNvSpPr txBox="1"/>
          <p:nvPr isPhoto="0" userDrawn="0"/>
        </p:nvSpPr>
        <p:spPr bwMode="auto">
          <a:xfrm>
            <a:off x="2483768" y="332656"/>
            <a:ext cx="4320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>
                <a:latin typeface="Times New Roman"/>
                <a:cs typeface="Times New Roman"/>
              </a:rPr>
              <a:t>П</a:t>
            </a:r>
            <a:r>
              <a:rPr lang="ru-RU">
                <a:latin typeface="Times New Roman"/>
                <a:cs typeface="Times New Roman"/>
              </a:rPr>
              <a:t>рофилактическое </a:t>
            </a:r>
            <a:r>
              <a:rPr lang="ru-RU">
                <a:latin typeface="Times New Roman"/>
                <a:cs typeface="Times New Roman"/>
              </a:rPr>
              <a:t>занятие</a:t>
            </a:r>
            <a:r>
              <a:rPr lang="ru-RU">
                <a:latin typeface="Times New Roman"/>
                <a:cs typeface="Times New Roman"/>
              </a:rPr>
              <a:t>,</a:t>
            </a:r>
            <a:endParaRPr/>
          </a:p>
          <a:p>
            <a:pPr algn="ctr">
              <a:defRPr/>
            </a:pPr>
            <a:r>
              <a:rPr lang="ru-RU">
                <a:latin typeface="Times New Roman"/>
                <a:cs typeface="Times New Roman"/>
              </a:rPr>
              <a:t>«</a:t>
            </a:r>
            <a:r>
              <a:rPr lang="ru-RU">
                <a:latin typeface="Times New Roman"/>
                <a:cs typeface="Times New Roman"/>
              </a:rPr>
              <a:t>Пять секретов настоящего мужчины», «Тайна природы женщины»</a:t>
            </a:r>
            <a:endParaRPr lang="ru-RU">
              <a:latin typeface="Times New Roman"/>
              <a:cs typeface="Times New Roman"/>
            </a:endParaRPr>
          </a:p>
        </p:txBody>
      </p:sp>
      <p:pic>
        <p:nvPicPr>
          <p:cNvPr id="3" name="Рисунок 2" descr="IMG_8793.JPG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rot="5400000">
            <a:off x="-60092" y="2588484"/>
            <a:ext cx="4221088" cy="31658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IMG_8794.JPG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 rot="5400000">
            <a:off x="4108512" y="2092288"/>
            <a:ext cx="4860032" cy="3645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 hidden="0"/>
          <p:cNvSpPr txBox="1"/>
          <p:nvPr isPhoto="0" userDrawn="0"/>
        </p:nvSpPr>
        <p:spPr bwMode="auto">
          <a:xfrm>
            <a:off x="2195736" y="620688"/>
            <a:ext cx="504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>
                <a:latin typeface="Times New Roman"/>
                <a:cs typeface="Times New Roman"/>
              </a:rPr>
              <a:t>Классный </a:t>
            </a:r>
            <a:r>
              <a:rPr lang="ru-RU" sz="2400">
                <a:latin typeface="Times New Roman"/>
                <a:cs typeface="Times New Roman"/>
              </a:rPr>
              <a:t>час «Семейные ценности»</a:t>
            </a:r>
            <a:endParaRPr lang="ru-RU" sz="2400">
              <a:latin typeface="Times New Roman"/>
              <a:cs typeface="Times New Roman"/>
            </a:endParaRPr>
          </a:p>
        </p:txBody>
      </p:sp>
      <p:pic>
        <p:nvPicPr>
          <p:cNvPr id="3" name="Рисунок 2" descr="TSNT6667.JPG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3192944" y="1379899"/>
            <a:ext cx="3579862" cy="47731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 hidden="0"/>
          <p:cNvSpPr txBox="1"/>
          <p:nvPr isPhoto="0" userDrawn="0"/>
        </p:nvSpPr>
        <p:spPr bwMode="auto">
          <a:xfrm>
            <a:off x="2915816" y="548680"/>
            <a:ext cx="33843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>
                <a:latin typeface="Times New Roman"/>
                <a:cs typeface="Times New Roman"/>
              </a:rPr>
              <a:t>Акция </a:t>
            </a:r>
            <a:endParaRPr/>
          </a:p>
          <a:p>
            <a:pPr algn="ctr">
              <a:defRPr/>
            </a:pPr>
            <a:r>
              <a:rPr lang="ru-RU" sz="2000">
                <a:latin typeface="Times New Roman"/>
                <a:cs typeface="Times New Roman"/>
              </a:rPr>
              <a:t>«</a:t>
            </a:r>
            <a:r>
              <a:rPr lang="ru-RU" sz="2000">
                <a:latin typeface="Times New Roman"/>
                <a:cs typeface="Times New Roman"/>
              </a:rPr>
              <a:t>Изобрази своё представление о семье»</a:t>
            </a:r>
            <a:endParaRPr lang="ru-RU" sz="2000">
              <a:latin typeface="Times New Roman"/>
              <a:cs typeface="Times New Roman"/>
            </a:endParaRPr>
          </a:p>
        </p:txBody>
      </p:sp>
      <p:pic>
        <p:nvPicPr>
          <p:cNvPr id="3" name="Рисунок 2" descr="DEPR4550.JPEG" hidden="0"/>
          <p:cNvPicPr>
            <a:picLocks noChangeAspect="1"/>
          </p:cNvPicPr>
          <p:nvPr isPhoto="0" userDrawn="0"/>
        </p:nvPicPr>
        <p:blipFill>
          <a:blip r:embed="rId2"/>
          <a:srcRect l="0" t="5527" r="0" b="0"/>
          <a:stretch/>
        </p:blipFill>
        <p:spPr bwMode="auto">
          <a:xfrm>
            <a:off x="1763687" y="2060848"/>
            <a:ext cx="5733986" cy="3692644"/>
          </a:xfrm>
          <a:prstGeom prst="rect">
            <a:avLst/>
          </a:prstGeom>
          <a:ln>
            <a:noFill/>
          </a:ln>
          <a:effectLst>
            <a:outerShdw blurRad="292100" dist="139700" dir="2700000" rotWithShape="0" algn="tl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 hidden="0"/>
          <p:cNvSpPr txBox="1"/>
          <p:nvPr isPhoto="0" userDrawn="0"/>
        </p:nvSpPr>
        <p:spPr bwMode="auto">
          <a:xfrm>
            <a:off x="1547664" y="476672"/>
            <a:ext cx="60486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>
                <a:latin typeface="Times New Roman"/>
                <a:cs typeface="Times New Roman"/>
              </a:rPr>
              <a:t>Беседа </a:t>
            </a:r>
            <a:r>
              <a:rPr lang="ru-RU" sz="2400">
                <a:latin typeface="Times New Roman"/>
                <a:cs typeface="Times New Roman"/>
              </a:rPr>
              <a:t>со школьным </a:t>
            </a:r>
            <a:endParaRPr lang="ru-RU" sz="2400">
              <a:latin typeface="Times New Roman"/>
              <a:cs typeface="Times New Roman"/>
            </a:endParaRPr>
          </a:p>
          <a:p>
            <a:pPr algn="ctr">
              <a:defRPr/>
            </a:pPr>
            <a:r>
              <a:rPr lang="ru-RU" sz="2400">
                <a:latin typeface="Times New Roman"/>
                <a:cs typeface="Times New Roman"/>
              </a:rPr>
              <a:t>врачом </a:t>
            </a:r>
            <a:r>
              <a:rPr lang="ru-RU" sz="2400">
                <a:latin typeface="Times New Roman"/>
                <a:cs typeface="Times New Roman"/>
              </a:rPr>
              <a:t>– педиатром по теме «Профилактика распространения ВИЧ – инфекции среди несовершеннолетних»</a:t>
            </a:r>
            <a:endParaRPr lang="ru-RU" sz="2400">
              <a:latin typeface="Times New Roman"/>
              <a:cs typeface="Times New Roman"/>
            </a:endParaRPr>
          </a:p>
        </p:txBody>
      </p:sp>
      <p:pic>
        <p:nvPicPr>
          <p:cNvPr id="3" name="Рисунок 2" descr="IMG_8816.JPG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rot="5400000">
            <a:off x="11493" y="2732923"/>
            <a:ext cx="4224470" cy="3168351"/>
          </a:xfrm>
          <a:prstGeom prst="rect">
            <a:avLst/>
          </a:prstGeom>
          <a:ln>
            <a:noFill/>
          </a:ln>
          <a:effectLst>
            <a:outerShdw blurRad="292100" dist="139700" dir="2700000" rotWithShape="0" algn="tl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IMG_8815.JPG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 rot="5400000">
            <a:off x="4115949" y="2756925"/>
            <a:ext cx="4224469" cy="3168351"/>
          </a:xfrm>
          <a:prstGeom prst="rect">
            <a:avLst/>
          </a:prstGeom>
          <a:ln>
            <a:noFill/>
          </a:ln>
          <a:effectLst>
            <a:outerShdw blurRad="292100" dist="139700" dir="2700000" rotWithShape="0" algn="tl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 hidden="0"/>
          <p:cNvSpPr txBox="1"/>
          <p:nvPr isPhoto="0" userDrawn="0"/>
        </p:nvSpPr>
        <p:spPr bwMode="auto">
          <a:xfrm>
            <a:off x="1475656" y="764704"/>
            <a:ext cx="65527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>
                <a:latin typeface="Times New Roman"/>
                <a:cs typeface="Times New Roman"/>
              </a:rPr>
              <a:t>Челлендж-акция</a:t>
            </a:r>
            <a:r>
              <a:rPr lang="ru-RU" sz="2400">
                <a:latin typeface="Times New Roman"/>
                <a:cs typeface="Times New Roman"/>
              </a:rPr>
              <a:t> (</a:t>
            </a:r>
            <a:r>
              <a:rPr lang="ru-RU" sz="2400">
                <a:latin typeface="Times New Roman"/>
                <a:cs typeface="Times New Roman"/>
              </a:rPr>
              <a:t>флешмоб</a:t>
            </a:r>
            <a:r>
              <a:rPr lang="ru-RU" sz="2400">
                <a:latin typeface="Times New Roman"/>
                <a:cs typeface="Times New Roman"/>
              </a:rPr>
              <a:t>), </a:t>
            </a:r>
            <a:endParaRPr lang="ru-RU" sz="2400">
              <a:latin typeface="Times New Roman"/>
              <a:cs typeface="Times New Roman"/>
            </a:endParaRPr>
          </a:p>
          <a:p>
            <a:pPr algn="ctr">
              <a:defRPr/>
            </a:pPr>
            <a:r>
              <a:rPr lang="ru-RU" sz="2400">
                <a:latin typeface="Times New Roman"/>
                <a:cs typeface="Times New Roman"/>
              </a:rPr>
              <a:t>«</a:t>
            </a:r>
            <a:r>
              <a:rPr lang="ru-RU" sz="2400">
                <a:latin typeface="Times New Roman"/>
                <a:cs typeface="Times New Roman"/>
              </a:rPr>
              <a:t>Танцуй ради жизни»</a:t>
            </a:r>
            <a:endParaRPr lang="ru-RU" sz="2400">
              <a:latin typeface="Times New Roman"/>
              <a:cs typeface="Times New Roman"/>
            </a:endParaRPr>
          </a:p>
        </p:txBody>
      </p:sp>
      <p:pic>
        <p:nvPicPr>
          <p:cNvPr id="3" name="Рисунок 2" descr="IMG_9264.JPG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rot="5400000">
            <a:off x="47497" y="2405505"/>
            <a:ext cx="4512501" cy="3384376"/>
          </a:xfrm>
          <a:prstGeom prst="rect">
            <a:avLst/>
          </a:prstGeom>
          <a:ln>
            <a:noFill/>
          </a:ln>
          <a:effectLst>
            <a:outerShdw blurRad="292100" dist="139700" dir="2700000" rotWithShape="0" algn="tl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IMG_9324.PNG" hidden="0"/>
          <p:cNvPicPr>
            <a:picLocks noChangeAspect="1"/>
          </p:cNvPicPr>
          <p:nvPr isPhoto="0" userDrawn="0"/>
        </p:nvPicPr>
        <p:blipFill>
          <a:blip r:embed="rId3"/>
          <a:srcRect l="0" t="9051" r="0" b="32150"/>
          <a:stretch/>
        </p:blipFill>
        <p:spPr bwMode="auto">
          <a:xfrm>
            <a:off x="4355976" y="1844824"/>
            <a:ext cx="2037062" cy="2592288"/>
          </a:xfrm>
          <a:prstGeom prst="rect">
            <a:avLst/>
          </a:prstGeom>
          <a:ln>
            <a:noFill/>
          </a:ln>
          <a:effectLst>
            <a:outerShdw blurRad="292100" dist="139700" dir="2700000" rotWithShape="0" algn="tl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IMG_E9263.JPG" hidden="0"/>
          <p:cNvPicPr>
            <a:picLocks noChangeAspect="1"/>
          </p:cNvPicPr>
          <p:nvPr isPhoto="0" userDrawn="0"/>
        </p:nvPicPr>
        <p:blipFill>
          <a:blip r:embed="rId4"/>
          <a:srcRect l="0" t="23317" r="0" b="6731"/>
          <a:stretch/>
        </p:blipFill>
        <p:spPr bwMode="auto">
          <a:xfrm>
            <a:off x="6588223" y="3933056"/>
            <a:ext cx="1815101" cy="2448272"/>
          </a:xfrm>
          <a:prstGeom prst="rect">
            <a:avLst/>
          </a:prstGeom>
          <a:ln>
            <a:noFill/>
          </a:ln>
          <a:effectLst>
            <a:outerShdw blurRad="292100" dist="139700" dir="2700000" rotWithShape="0" algn="tl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Arial"/>
        <a:cs typeface="Arial"/>
      </a:majorFont>
      <a:minorFont>
        <a:latin typeface="Verdana"/>
        <a:ea typeface="Arial"/>
        <a:cs typeface="Arial"/>
      </a:minorFont>
    </a:fontScheme>
    <a:fmtScheme name="Аспект">
      <a:fillStyleLst>
        <a:solidFill>
          <a:schemeClr val="phClr"/>
        </a:solidFill>
        <a:gradFill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algn="tl" flip="none" sx="75000" sy="75000" tx="0" ty="0"/>
        </a:blip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0</TotalTime>
  <Words>0</Words>
  <Application>Р7-Офис/7.1.1.89</Application>
  <DocSecurity>0</DocSecurity>
  <PresentationFormat>Экран (4:3)</PresentationFormat>
  <Paragraphs>0</Paragraphs>
  <Slides>5</Slides>
  <Notes>5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Theme 1</vt:lpstr>
      <vt:lpstr>Slide 1</vt:lpstr>
      <vt:lpstr>Slide 2</vt:lpstr>
      <vt:lpstr>Slide 3</vt:lpstr>
      <vt:lpstr>Slide 4</vt:lpstr>
      <vt:lpstr>Slide 5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>Anna</dc:creator>
  <cp:keywords/>
  <dc:description/>
  <dc:identifier/>
  <dc:language/>
  <cp:lastModifiedBy/>
  <cp:revision>3</cp:revision>
  <dcterms:created xsi:type="dcterms:W3CDTF">2022-12-29T04:12:19Z</dcterms:created>
  <dcterms:modified xsi:type="dcterms:W3CDTF">2022-12-30T02:37:13Z</dcterms:modified>
  <cp:category/>
  <cp:contentStatus/>
  <cp:version/>
</cp:coreProperties>
</file>